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6da3630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3f6da36300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2F2F2"/>
            </a:gs>
            <a:gs pos="74000">
              <a:srgbClr val="D6D6D6"/>
            </a:gs>
            <a:gs pos="83000">
              <a:srgbClr val="D6D6D6"/>
            </a:gs>
            <a:gs pos="100000">
              <a:srgbClr val="E3E3E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8984" y="368096"/>
            <a:ext cx="2376538" cy="1139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8611" y="5605536"/>
            <a:ext cx="853442" cy="856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2F2F2"/>
            </a:gs>
            <a:gs pos="74000">
              <a:srgbClr val="D6D6D6"/>
            </a:gs>
            <a:gs pos="83000">
              <a:srgbClr val="D6D6D6"/>
            </a:gs>
            <a:gs pos="100000">
              <a:srgbClr val="E3E3E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8984" y="368096"/>
            <a:ext cx="2376538" cy="1139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8611" y="5605536"/>
            <a:ext cx="853442" cy="856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2F2F2"/>
            </a:gs>
            <a:gs pos="74000">
              <a:srgbClr val="D6D6D6"/>
            </a:gs>
            <a:gs pos="83000">
              <a:srgbClr val="D6D6D6"/>
            </a:gs>
            <a:gs pos="100000">
              <a:srgbClr val="E3E3E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8984" y="368096"/>
            <a:ext cx="2376541" cy="1139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8611" y="5605536"/>
            <a:ext cx="853442" cy="856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